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"/>
  </p:notesMasterIdLst>
  <p:sldIdLst>
    <p:sldId id="258" r:id="rId2"/>
    <p:sldId id="260" r:id="rId3"/>
    <p:sldId id="265" r:id="rId4"/>
    <p:sldId id="267" r:id="rId5"/>
    <p:sldId id="266" r:id="rId6"/>
    <p:sldId id="270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53CB621-25A4-44D8-A191-851E93607D05}">
          <p14:sldIdLst>
            <p14:sldId id="258"/>
            <p14:sldId id="260"/>
            <p14:sldId id="265"/>
            <p14:sldId id="267"/>
            <p14:sldId id="266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00D3F-793C-481E-8935-77B374DEE4B6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84954-D9EF-4ADD-9FB6-CC6C5D87F8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158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396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59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49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0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34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97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25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67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81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561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697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96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E68EA7F2-8F0C-4FCD-BF4C-8C120F2318FD}" type="datetimeFigureOut">
              <a:rPr lang="zh-TW" altLang="en-US" smtClean="0"/>
              <a:t>2023/5/3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367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htah.github.io/imager/foreground_background.html#gradient-based-algorith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74527613-C13B-4ADF-BE37-63C15A0F6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41904"/>
            <a:ext cx="2939473" cy="1095053"/>
          </a:xfrm>
        </p:spPr>
        <p:txBody>
          <a:bodyPr>
            <a:normAutofit/>
          </a:bodyPr>
          <a:lstStyle/>
          <a:p>
            <a:r>
              <a:rPr lang="en-US" altLang="zh-TW" dirty="0"/>
              <a:t>F111112126 </a:t>
            </a:r>
            <a:r>
              <a:rPr lang="zh-TW" altLang="en-US" dirty="0"/>
              <a:t>   陳家豪</a:t>
            </a:r>
            <a:r>
              <a:rPr lang="en-US" altLang="zh-TW" dirty="0"/>
              <a:t>C108112177</a:t>
            </a:r>
            <a:r>
              <a:rPr lang="zh-TW" altLang="en-US" dirty="0"/>
              <a:t>   劉益彤</a:t>
            </a:r>
            <a:endParaRPr lang="en-US" altLang="zh-TW" dirty="0"/>
          </a:p>
          <a:p>
            <a:r>
              <a:rPr lang="en-US" altLang="zh-TW" dirty="0"/>
              <a:t>2023/04/26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910EF92-3644-4622-A811-645D37C82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788584"/>
            <a:ext cx="10515600" cy="1095053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嵌入式影像處理</a:t>
            </a:r>
            <a:r>
              <a:rPr lang="en-US" altLang="zh-TW" dirty="0"/>
              <a:t>2</a:t>
            </a:r>
            <a:br>
              <a:rPr lang="en-US" altLang="zh-TW" dirty="0"/>
            </a:br>
            <a:r>
              <a:rPr lang="zh-TW" altLang="en-US" dirty="0"/>
              <a:t>期末報告</a:t>
            </a:r>
          </a:p>
        </p:txBody>
      </p:sp>
    </p:spTree>
    <p:extLst>
      <p:ext uri="{BB962C8B-B14F-4D97-AF65-F5344CB8AC3E}">
        <p14:creationId xmlns:p14="http://schemas.microsoft.com/office/powerpoint/2010/main" val="845749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34A18-D072-4EC5-8DB3-DE3850B7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1661"/>
            <a:ext cx="8534400" cy="1276158"/>
          </a:xfrm>
        </p:spPr>
        <p:txBody>
          <a:bodyPr/>
          <a:lstStyle/>
          <a:p>
            <a:r>
              <a:rPr lang="en-US" altLang="zh-TW" dirty="0"/>
              <a:t>Break down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修正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FE56821-7477-4923-8BF6-7012E1A2B490}"/>
              </a:ext>
            </a:extLst>
          </p:cNvPr>
          <p:cNvSpPr/>
          <p:nvPr/>
        </p:nvSpPr>
        <p:spPr>
          <a:xfrm>
            <a:off x="3956801" y="1779588"/>
            <a:ext cx="1057563" cy="517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主程式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CACA251-059C-4066-AE2B-D165502961E3}"/>
              </a:ext>
            </a:extLst>
          </p:cNvPr>
          <p:cNvSpPr/>
          <p:nvPr/>
        </p:nvSpPr>
        <p:spPr>
          <a:xfrm>
            <a:off x="2898087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分類器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8C49609-233F-4EC1-9C05-3CA587825E19}"/>
              </a:ext>
            </a:extLst>
          </p:cNvPr>
          <p:cNvSpPr/>
          <p:nvPr/>
        </p:nvSpPr>
        <p:spPr>
          <a:xfrm>
            <a:off x="7394763" y="2983583"/>
            <a:ext cx="1251538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特徵計算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20C1A21-9EB3-4D8E-A2B9-35B765FE9EFC}"/>
              </a:ext>
            </a:extLst>
          </p:cNvPr>
          <p:cNvSpPr/>
          <p:nvPr/>
        </p:nvSpPr>
        <p:spPr>
          <a:xfrm>
            <a:off x="2898087" y="4099970"/>
            <a:ext cx="1015993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KNN</a:t>
            </a:r>
            <a:endParaRPr lang="zh-TW" altLang="en-US" dirty="0"/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D3563625-A680-4CD7-A2CC-62F5B1B387FB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5909833" y="872883"/>
            <a:ext cx="686449" cy="353494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A3B27C18-526C-4ADF-A025-7BDCD52F6098}"/>
              </a:ext>
            </a:extLst>
          </p:cNvPr>
          <p:cNvSpPr/>
          <p:nvPr/>
        </p:nvSpPr>
        <p:spPr>
          <a:xfrm>
            <a:off x="6691323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LBP</a:t>
            </a:r>
          </a:p>
        </p:txBody>
      </p:sp>
      <p:cxnSp>
        <p:nvCxnSpPr>
          <p:cNvPr id="35" name="接點: 肘形 34">
            <a:extLst>
              <a:ext uri="{FF2B5EF4-FFF2-40B4-BE49-F238E27FC236}">
                <a16:creationId xmlns:a16="http://schemas.microsoft.com/office/drawing/2014/main" id="{E379B2EF-7203-4752-8F41-F7B140ADFF98}"/>
              </a:ext>
            </a:extLst>
          </p:cNvPr>
          <p:cNvCxnSpPr>
            <a:cxnSpLocks/>
            <a:stCxn id="6" idx="2"/>
            <a:endCxn id="31" idx="0"/>
          </p:cNvCxnSpPr>
          <p:nvPr/>
        </p:nvCxnSpPr>
        <p:spPr>
          <a:xfrm rot="5400000">
            <a:off x="7343465" y="3395935"/>
            <a:ext cx="592962" cy="7611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709B508B-2322-45BF-B2C8-0F584C41A519}"/>
              </a:ext>
            </a:extLst>
          </p:cNvPr>
          <p:cNvCxnSpPr>
            <a:stCxn id="3" idx="2"/>
            <a:endCxn id="5" idx="0"/>
          </p:cNvCxnSpPr>
          <p:nvPr/>
        </p:nvCxnSpPr>
        <p:spPr>
          <a:xfrm rot="5400000">
            <a:off x="3602610" y="2100609"/>
            <a:ext cx="686449" cy="107949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FB716F7B-6F86-4EB3-9DFF-EAD20D89C5CC}"/>
              </a:ext>
            </a:extLst>
          </p:cNvPr>
          <p:cNvSpPr/>
          <p:nvPr/>
        </p:nvSpPr>
        <p:spPr>
          <a:xfrm>
            <a:off x="8210990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RGB</a:t>
            </a:r>
            <a:r>
              <a:rPr lang="zh-TW" altLang="en-US" dirty="0"/>
              <a:t> 值</a:t>
            </a:r>
            <a:endParaRPr lang="en-US" altLang="zh-TW" dirty="0"/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27562E9E-593F-45BA-98B9-742594F0634E}"/>
              </a:ext>
            </a:extLst>
          </p:cNvPr>
          <p:cNvSpPr/>
          <p:nvPr/>
        </p:nvSpPr>
        <p:spPr>
          <a:xfrm>
            <a:off x="9595875" y="4076469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HSV</a:t>
            </a:r>
            <a:r>
              <a:rPr lang="zh-TW" altLang="en-US" dirty="0"/>
              <a:t>值</a:t>
            </a:r>
            <a:endParaRPr lang="en-US" altLang="zh-TW" dirty="0"/>
          </a:p>
        </p:txBody>
      </p: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A60C6F99-456D-4933-B474-71A9146FC19C}"/>
              </a:ext>
            </a:extLst>
          </p:cNvPr>
          <p:cNvCxnSpPr>
            <a:cxnSpLocks/>
            <a:stCxn id="6" idx="2"/>
            <a:endCxn id="34" idx="0"/>
          </p:cNvCxnSpPr>
          <p:nvPr/>
        </p:nvCxnSpPr>
        <p:spPr>
          <a:xfrm rot="16200000" flipH="1">
            <a:off x="8794007" y="2706564"/>
            <a:ext cx="596429" cy="214337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接點: 肘形 49">
            <a:extLst>
              <a:ext uri="{FF2B5EF4-FFF2-40B4-BE49-F238E27FC236}">
                <a16:creationId xmlns:a16="http://schemas.microsoft.com/office/drawing/2014/main" id="{09C1605A-375D-4ED0-B6FB-E94837348CA0}"/>
              </a:ext>
            </a:extLst>
          </p:cNvPr>
          <p:cNvCxnSpPr>
            <a:cxnSpLocks/>
            <a:stCxn id="6" idx="2"/>
            <a:endCxn id="33" idx="0"/>
          </p:cNvCxnSpPr>
          <p:nvPr/>
        </p:nvCxnSpPr>
        <p:spPr>
          <a:xfrm rot="16200000" flipH="1">
            <a:off x="8103298" y="3397274"/>
            <a:ext cx="592962" cy="7584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: 圓角 73">
            <a:extLst>
              <a:ext uri="{FF2B5EF4-FFF2-40B4-BE49-F238E27FC236}">
                <a16:creationId xmlns:a16="http://schemas.microsoft.com/office/drawing/2014/main" id="{83121B96-2CFD-4485-8B12-31F6C1D19258}"/>
              </a:ext>
            </a:extLst>
          </p:cNvPr>
          <p:cNvSpPr/>
          <p:nvPr/>
        </p:nvSpPr>
        <p:spPr>
          <a:xfrm>
            <a:off x="1331953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取前景</a:t>
            </a:r>
          </a:p>
        </p:txBody>
      </p:sp>
      <p:sp>
        <p:nvSpPr>
          <p:cNvPr id="77" name="矩形: 圓角 76">
            <a:extLst>
              <a:ext uri="{FF2B5EF4-FFF2-40B4-BE49-F238E27FC236}">
                <a16:creationId xmlns:a16="http://schemas.microsoft.com/office/drawing/2014/main" id="{C7B26350-2D62-41EA-B1F3-E67EB038F85B}"/>
              </a:ext>
            </a:extLst>
          </p:cNvPr>
          <p:cNvSpPr/>
          <p:nvPr/>
        </p:nvSpPr>
        <p:spPr>
          <a:xfrm>
            <a:off x="1225443" y="4103605"/>
            <a:ext cx="1229011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背景模型</a:t>
            </a:r>
          </a:p>
        </p:txBody>
      </p: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0A64D52C-4761-411E-91E7-8510FD6BAC37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3406084" y="3480040"/>
            <a:ext cx="0" cy="619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接點 79">
            <a:extLst>
              <a:ext uri="{FF2B5EF4-FFF2-40B4-BE49-F238E27FC236}">
                <a16:creationId xmlns:a16="http://schemas.microsoft.com/office/drawing/2014/main" id="{2E7DF7BA-5C2C-4002-9E5C-4A258AF901B1}"/>
              </a:ext>
            </a:extLst>
          </p:cNvPr>
          <p:cNvCxnSpPr>
            <a:stCxn id="74" idx="2"/>
            <a:endCxn id="77" idx="0"/>
          </p:cNvCxnSpPr>
          <p:nvPr/>
        </p:nvCxnSpPr>
        <p:spPr>
          <a:xfrm flipH="1">
            <a:off x="1839949" y="3480040"/>
            <a:ext cx="1" cy="623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接點: 肘形 81">
            <a:extLst>
              <a:ext uri="{FF2B5EF4-FFF2-40B4-BE49-F238E27FC236}">
                <a16:creationId xmlns:a16="http://schemas.microsoft.com/office/drawing/2014/main" id="{FB365162-AB32-4EB2-AFF9-00F0956340AC}"/>
              </a:ext>
            </a:extLst>
          </p:cNvPr>
          <p:cNvCxnSpPr>
            <a:stCxn id="3" idx="2"/>
            <a:endCxn id="74" idx="0"/>
          </p:cNvCxnSpPr>
          <p:nvPr/>
        </p:nvCxnSpPr>
        <p:spPr>
          <a:xfrm rot="5400000">
            <a:off x="2819543" y="1317542"/>
            <a:ext cx="686449" cy="264563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C51A47C-EA21-491A-AB07-838B6AC30F8F}"/>
              </a:ext>
            </a:extLst>
          </p:cNvPr>
          <p:cNvSpPr txBox="1"/>
          <p:nvPr/>
        </p:nvSpPr>
        <p:spPr>
          <a:xfrm>
            <a:off x="6665959" y="4906997"/>
            <a:ext cx="429605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取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*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kernel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的標準差值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眾數、平均值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作為特徵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A005BD8C-2CC4-4C66-BDF4-2497FA36D10D}"/>
              </a:ext>
            </a:extLst>
          </p:cNvPr>
          <p:cNvSpPr/>
          <p:nvPr/>
        </p:nvSpPr>
        <p:spPr>
          <a:xfrm>
            <a:off x="5306438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背景</a:t>
            </a:r>
            <a:r>
              <a:rPr lang="en-US" altLang="zh-TW" sz="1200" dirty="0"/>
              <a:t>LBP</a:t>
            </a:r>
            <a:r>
              <a:rPr lang="zh-TW" altLang="en-US" sz="1200" dirty="0"/>
              <a:t>值與</a:t>
            </a:r>
            <a:endParaRPr lang="en-US" altLang="zh-TW" sz="1200" dirty="0"/>
          </a:p>
          <a:p>
            <a:pPr algn="ctr"/>
            <a:r>
              <a:rPr lang="zh-TW" altLang="en-US" sz="1200" dirty="0"/>
              <a:t>前景</a:t>
            </a:r>
            <a:r>
              <a:rPr lang="en-US" altLang="zh-TW" sz="1200" dirty="0"/>
              <a:t>LBP</a:t>
            </a:r>
            <a:r>
              <a:rPr lang="zh-TW" altLang="en-US" sz="1200" dirty="0"/>
              <a:t>差值</a:t>
            </a:r>
            <a:endParaRPr lang="en-US" altLang="zh-TW" sz="1200" dirty="0"/>
          </a:p>
        </p:txBody>
      </p:sp>
      <p:cxnSp>
        <p:nvCxnSpPr>
          <p:cNvPr id="32" name="接點: 肘形 31">
            <a:extLst>
              <a:ext uri="{FF2B5EF4-FFF2-40B4-BE49-F238E27FC236}">
                <a16:creationId xmlns:a16="http://schemas.microsoft.com/office/drawing/2014/main" id="{BABA939A-0B52-46DA-8E3F-9CA44262A05B}"/>
              </a:ext>
            </a:extLst>
          </p:cNvPr>
          <p:cNvCxnSpPr>
            <a:stCxn id="6" idx="2"/>
            <a:endCxn id="28" idx="0"/>
          </p:cNvCxnSpPr>
          <p:nvPr/>
        </p:nvCxnSpPr>
        <p:spPr>
          <a:xfrm rot="5400000">
            <a:off x="6651022" y="2703492"/>
            <a:ext cx="592962" cy="21460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D8738300-DAE8-4B59-B5AC-B5682DC05098}"/>
              </a:ext>
            </a:extLst>
          </p:cNvPr>
          <p:cNvSpPr/>
          <p:nvPr/>
        </p:nvSpPr>
        <p:spPr>
          <a:xfrm>
            <a:off x="5219362" y="3641416"/>
            <a:ext cx="2742813" cy="1157161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8" name="接點: 肘形 37">
            <a:extLst>
              <a:ext uri="{FF2B5EF4-FFF2-40B4-BE49-F238E27FC236}">
                <a16:creationId xmlns:a16="http://schemas.microsoft.com/office/drawing/2014/main" id="{DA12B9B9-41C1-40FD-AB8D-065089AA92D7}"/>
              </a:ext>
            </a:extLst>
          </p:cNvPr>
          <p:cNvCxnSpPr>
            <a:stCxn id="22" idx="1"/>
            <a:endCxn id="36" idx="2"/>
          </p:cNvCxnSpPr>
          <p:nvPr/>
        </p:nvCxnSpPr>
        <p:spPr>
          <a:xfrm rot="10800000">
            <a:off x="6590769" y="4798577"/>
            <a:ext cx="75190" cy="43158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370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8AEBFD2-853C-4934-8255-EE6FF231E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題目</a:t>
            </a:r>
          </a:p>
        </p:txBody>
      </p:sp>
      <p:pic>
        <p:nvPicPr>
          <p:cNvPr id="1026" name="Picture 2" descr="https://dahtah.github.io/imager/foreground_background_files/figure-html/unnamed-chunk-3-1.png">
            <a:extLst>
              <a:ext uri="{FF2B5EF4-FFF2-40B4-BE49-F238E27FC236}">
                <a16:creationId xmlns:a16="http://schemas.microsoft.com/office/drawing/2014/main" id="{C363D23A-4055-4183-9D27-70C294348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57" y="1255667"/>
            <a:ext cx="3582040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DDD3554-E53C-4C93-A2B6-1D9FC88703DA}"/>
              </a:ext>
            </a:extLst>
          </p:cNvPr>
          <p:cNvSpPr txBox="1"/>
          <p:nvPr/>
        </p:nvSpPr>
        <p:spPr>
          <a:xfrm>
            <a:off x="1230745" y="5431130"/>
            <a:ext cx="999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資料來源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3"/>
              </a:rPr>
              <a:t>Foreground/background segmentation using imager (dahtah.github.io)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203825D-F7C3-403E-98BE-A500621B3A1A}"/>
              </a:ext>
            </a:extLst>
          </p:cNvPr>
          <p:cNvSpPr txBox="1"/>
          <p:nvPr/>
        </p:nvSpPr>
        <p:spPr>
          <a:xfrm>
            <a:off x="7411603" y="1264583"/>
            <a:ext cx="4780397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之前老師有分享過利用</a:t>
            </a:r>
            <a:r>
              <a:rPr lang="en-US" altLang="zh-TW" dirty="0"/>
              <a:t>KNN</a:t>
            </a:r>
            <a:r>
              <a:rPr lang="zh-TW" altLang="en-US" dirty="0"/>
              <a:t>分類出前、後景 </a:t>
            </a:r>
            <a:r>
              <a:rPr lang="en-US" altLang="zh-TW" dirty="0"/>
              <a:t>Pixel </a:t>
            </a:r>
            <a:r>
              <a:rPr lang="zh-TW" altLang="en-US" dirty="0"/>
              <a:t>的方式。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作法為找出前景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，背景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5"/>
                </a:solidFill>
              </a:rPr>
              <a:t>藍框</a:t>
            </a:r>
            <a:r>
              <a:rPr lang="en-US" altLang="zh-TW" dirty="0"/>
              <a:t>)</a:t>
            </a:r>
            <a:r>
              <a:rPr lang="zh-TW" altLang="en-US" dirty="0"/>
              <a:t>，用框框內的 </a:t>
            </a:r>
            <a:r>
              <a:rPr lang="en-US" altLang="zh-TW" dirty="0"/>
              <a:t>pixel</a:t>
            </a:r>
            <a:r>
              <a:rPr lang="zh-TW" altLang="en-US" dirty="0"/>
              <a:t> 點進行</a:t>
            </a:r>
            <a:r>
              <a:rPr lang="en-US" altLang="zh-TW" dirty="0" err="1"/>
              <a:t>knn</a:t>
            </a:r>
            <a:r>
              <a:rPr lang="zh-TW" altLang="en-US" dirty="0"/>
              <a:t>的訓練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再針對畫面中所有的</a:t>
            </a:r>
            <a:r>
              <a:rPr lang="en-US" altLang="zh-TW" dirty="0"/>
              <a:t>pixel</a:t>
            </a:r>
            <a:r>
              <a:rPr lang="zh-TW" altLang="en-US" dirty="0"/>
              <a:t>進行分類，進而切割出前景與後景。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我們希望可以效仿這種方式</a:t>
            </a:r>
            <a:r>
              <a:rPr lang="zh-TW" altLang="en-US" dirty="0">
                <a:solidFill>
                  <a:srgbClr val="FF0000"/>
                </a:solidFill>
              </a:rPr>
              <a:t>切割出畫面中的陰影</a:t>
            </a:r>
            <a:endParaRPr lang="en-US" altLang="zh-TW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pic>
        <p:nvPicPr>
          <p:cNvPr id="1028" name="Picture 4" descr="https://dahtah.github.io/imager/foreground_background_files/figure-html/unnamed-chunk-7-1.png">
            <a:extLst>
              <a:ext uri="{FF2B5EF4-FFF2-40B4-BE49-F238E27FC236}">
                <a16:creationId xmlns:a16="http://schemas.microsoft.com/office/drawing/2014/main" id="{D20F4884-337D-4A91-AE40-729BCC1C1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470" y="1264583"/>
            <a:ext cx="3582041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55E3D91-E9FD-4C50-A9A8-D1F656424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761" y="3767959"/>
            <a:ext cx="3582039" cy="15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3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F61566-C2AF-4704-B8EB-0ECE8C9E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近期進度規劃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ABEF603-D960-476F-ADB8-0D820F9AEA11}"/>
              </a:ext>
            </a:extLst>
          </p:cNvPr>
          <p:cNvSpPr txBox="1"/>
          <p:nvPr/>
        </p:nvSpPr>
        <p:spPr>
          <a:xfrm>
            <a:off x="838200" y="1182081"/>
            <a:ext cx="6315159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為了確保目前採用的特徵足夠分類出物件與陰影兩個類別，針對各個特徵進行資料可視化。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在每張圖片中隨機取出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作為樣本，計算每個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RGB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HSV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值做為特徵。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1112B58A-118F-47E8-8E96-3EF1A55962F6}"/>
              </a:ext>
            </a:extLst>
          </p:cNvPr>
          <p:cNvGrpSpPr/>
          <p:nvPr/>
        </p:nvGrpSpPr>
        <p:grpSpPr>
          <a:xfrm>
            <a:off x="838200" y="2728913"/>
            <a:ext cx="4721028" cy="2385362"/>
            <a:chOff x="819734" y="3650883"/>
            <a:chExt cx="4721028" cy="238536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61DDC8A-4E99-402C-91DF-045E02DE0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734" y="3983941"/>
              <a:ext cx="4721028" cy="825456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8F1AE14-9072-46F9-A29E-82B8D6841E3E}"/>
                </a:ext>
              </a:extLst>
            </p:cNvPr>
            <p:cNvSpPr txBox="1"/>
            <p:nvPr/>
          </p:nvSpPr>
          <p:spPr>
            <a:xfrm>
              <a:off x="838200" y="3650883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陰影樣本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D1385BD9-CE80-41FC-9BB6-B708CB86B8F0}"/>
                </a:ext>
              </a:extLst>
            </p:cNvPr>
            <p:cNvSpPr txBox="1"/>
            <p:nvPr/>
          </p:nvSpPr>
          <p:spPr>
            <a:xfrm>
              <a:off x="838200" y="4878625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物件樣本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656D71B0-A629-4BE2-8C9C-9B7C2CECD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5210789"/>
              <a:ext cx="4684096" cy="825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926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ECCA90-0166-44F7-92A3-C7B891D8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RGB</a:t>
            </a:r>
            <a:r>
              <a:rPr lang="zh-TW" altLang="en-US" dirty="0"/>
              <a:t>、</a:t>
            </a:r>
            <a:r>
              <a:rPr lang="en-US" altLang="zh-TW" dirty="0"/>
              <a:t>HSV </a:t>
            </a:r>
            <a:r>
              <a:rPr lang="zh-TW" altLang="en-US" dirty="0"/>
              <a:t>資料可視化</a:t>
            </a:r>
          </a:p>
        </p:txBody>
      </p:sp>
      <p:pic>
        <p:nvPicPr>
          <p:cNvPr id="9" name="螢幕錄製 8">
            <a:hlinkClick r:id="" action="ppaction://media"/>
            <a:extLst>
              <a:ext uri="{FF2B5EF4-FFF2-40B4-BE49-F238E27FC236}">
                <a16:creationId xmlns:a16="http://schemas.microsoft.com/office/drawing/2014/main" id="{B9995FA5-D81E-4E4A-9469-FB4536C2FF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8462" y="1958272"/>
            <a:ext cx="4885585" cy="41550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950C585-87F9-425D-8597-1C05577903AB}"/>
              </a:ext>
            </a:extLst>
          </p:cNvPr>
          <p:cNvSpPr txBox="1"/>
          <p:nvPr/>
        </p:nvSpPr>
        <p:spPr>
          <a:xfrm>
            <a:off x="838200" y="1164443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6FBD290A-BBF1-44AA-8EC3-DBB0E4740B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9748" y="1958272"/>
            <a:ext cx="4852590" cy="415503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3E6A408-DB1E-4188-A95C-82923D5B04B5}"/>
              </a:ext>
            </a:extLst>
          </p:cNvPr>
          <p:cNvSpPr/>
          <p:nvPr/>
        </p:nvSpPr>
        <p:spPr>
          <a:xfrm>
            <a:off x="8386797" y="1588940"/>
            <a:ext cx="578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RGB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6FFECE-57B6-4F74-BB08-299D82A2C6D4}"/>
              </a:ext>
            </a:extLst>
          </p:cNvPr>
          <p:cNvSpPr/>
          <p:nvPr/>
        </p:nvSpPr>
        <p:spPr>
          <a:xfrm>
            <a:off x="3138965" y="1575657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HSV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92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43A7AC-70B0-41DD-B71B-A189A98D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LBP</a:t>
            </a:r>
            <a:r>
              <a:rPr lang="zh-TW" altLang="en-US" dirty="0"/>
              <a:t> 標準差 資料可視化</a:t>
            </a:r>
          </a:p>
        </p:txBody>
      </p:sp>
      <p:pic>
        <p:nvPicPr>
          <p:cNvPr id="9" name="內容版面配置區 3">
            <a:extLst>
              <a:ext uri="{FF2B5EF4-FFF2-40B4-BE49-F238E27FC236}">
                <a16:creationId xmlns:a16="http://schemas.microsoft.com/office/drawing/2014/main" id="{72119094-A071-431D-AD15-6D1AB15B4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3007"/>
            <a:ext cx="4869058" cy="41550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2B35DB6C-4EE1-429A-AC65-3B35E2ABB15A}"/>
              </a:ext>
            </a:extLst>
          </p:cNvPr>
          <p:cNvSpPr txBox="1"/>
          <p:nvPr/>
        </p:nvSpPr>
        <p:spPr>
          <a:xfrm>
            <a:off x="838200" y="1230900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</p:spTree>
    <p:extLst>
      <p:ext uri="{BB962C8B-B14F-4D97-AF65-F5344CB8AC3E}">
        <p14:creationId xmlns:p14="http://schemas.microsoft.com/office/powerpoint/2010/main" val="1045168359"/>
      </p:ext>
    </p:extLst>
  </p:cSld>
  <p:clrMapOvr>
    <a:masterClrMapping/>
  </p:clrMapOvr>
</p:sld>
</file>

<file path=ppt/theme/theme1.xml><?xml version="1.0" encoding="utf-8"?>
<a:theme xmlns:a="http://schemas.openxmlformats.org/drawingml/2006/main" name="gsla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slab" id="{0DD56E44-9ECC-42A8-8300-BBCA5C2465C4}" vid="{8C33493D-4914-468E-A9B1-B41F3C92EF1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gslab</Template>
  <TotalTime>1611</TotalTime>
  <Words>241</Words>
  <Application>Microsoft Office PowerPoint</Application>
  <PresentationFormat>寬螢幕</PresentationFormat>
  <Paragraphs>37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新細明體</vt:lpstr>
      <vt:lpstr>標楷體</vt:lpstr>
      <vt:lpstr>Arial</vt:lpstr>
      <vt:lpstr>Calibri</vt:lpstr>
      <vt:lpstr>Times New Roman</vt:lpstr>
      <vt:lpstr>gslab</vt:lpstr>
      <vt:lpstr>嵌入式影像處理2 期末報告</vt:lpstr>
      <vt:lpstr>Break down - 修正</vt:lpstr>
      <vt:lpstr>題目</vt:lpstr>
      <vt:lpstr>近期進度規劃</vt:lpstr>
      <vt:lpstr>RGB、HSV 資料可視化</vt:lpstr>
      <vt:lpstr>LBP 標準差 資料可視化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235</cp:revision>
  <dcterms:created xsi:type="dcterms:W3CDTF">2023-03-14T12:35:01Z</dcterms:created>
  <dcterms:modified xsi:type="dcterms:W3CDTF">2023-05-03T06:53:38Z</dcterms:modified>
</cp:coreProperties>
</file>

<file path=docProps/thumbnail.jpeg>
</file>